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C2B78-3D07-4431-89D5-E98CCC8B8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A2D24F-C382-4510-A01E-FE11470036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E30AE-07A1-4BE5-BB03-C50973F5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2BE8-63FF-4878-87D2-EDEE45EEF42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5A1FA-A077-4731-B742-B989C723E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F652C-7D9B-4489-891C-94E741D80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672B-9FDD-452E-BCC7-3383662B0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9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6457A-5FD4-4DA8-80AC-4E087E1E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B550A-3D92-42B5-BE7A-FFFA2E3B6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1D74A-CB9A-450C-816A-2B5BF5BE2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2BE8-63FF-4878-87D2-EDEE45EEF42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81552-DE4A-4156-9602-453489CF8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697B8-761D-4387-9A37-EA542E87A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672B-9FDD-452E-BCC7-3383662B0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1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6A53BF-AEE6-4C63-B438-E117E0AF41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56C7CA-5951-4F94-BB5D-BB8174EAD1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9A993-6864-4D70-98B0-D477F8575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2BE8-63FF-4878-87D2-EDEE45EEF42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1A743-1A5F-4592-AB54-81FBB48D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240D0-4875-4663-818A-68C6003A2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672B-9FDD-452E-BCC7-3383662B0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F427D-9542-498F-ABBB-AA5262122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E7626-C992-4DB4-BB96-7D54809F9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7334F-C326-4D09-9ECE-58DC9A0E8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2BE8-63FF-4878-87D2-EDEE45EEF42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F3EE2-37CE-4633-AD49-B880E3E2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528DD-FB2E-41E5-AA02-D5E305EDC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672B-9FDD-452E-BCC7-3383662B0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7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A45BD-F3AF-4CCE-9A58-D80969322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2E442-DF53-4A37-9616-E042591C5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488E2-8BA5-44A5-A9E8-5A9DA2F51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2BE8-63FF-4878-87D2-EDEE45EEF42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50A36-9A7F-45B9-B5BA-84779D87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64711-7D3A-40BA-AFBF-44410A5E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672B-9FDD-452E-BCC7-3383662B0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2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C16CF-5C26-4241-9A1E-E934DFB58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C16BC-49B8-495F-81F0-8F33C5029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5F6E6C-0775-4CD3-9B4F-FB9A708FB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3B563-6952-4450-8157-A0762C7FD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2BE8-63FF-4878-87D2-EDEE45EEF42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74AAD8-8F51-4E4A-AE8D-AE1780C72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4DB40-616C-4BDB-837B-EAD7AC06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672B-9FDD-452E-BCC7-3383662B0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2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833B4-D44C-4485-846C-18D950BF7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94C7F-C854-481C-A960-0880DF97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22507-77EB-4FDE-B09C-468693767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99BEB1-63FA-4C4D-9AA3-33265CE6A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D95843-5160-43CE-A496-304801B564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050478-0829-41C2-A40F-FA9BB0253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2BE8-63FF-4878-87D2-EDEE45EEF42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D0A0F1-5842-446B-9820-0B5EF787D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600B3D-ACA8-4156-BF97-A0F6C14E5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672B-9FDD-452E-BCC7-3383662B0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8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E8FD0-A190-4AE0-9F61-1F1E6AF7D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6D525E-A8E7-4D02-9874-5FDA46864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2BE8-63FF-4878-87D2-EDEE45EEF42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F5C00-EAB4-4403-9D53-D7586FD2E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7BC8F-B340-40EC-8003-AD6211E7D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672B-9FDD-452E-BCC7-3383662B0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4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E0CAF6-9338-48E4-85B8-180F61923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2BE8-63FF-4878-87D2-EDEE45EEF42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30D43B-65C7-4EB7-9CFB-2E1FFBE7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5A1B79-D415-4931-B7A9-FF59F1C3B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672B-9FDD-452E-BCC7-3383662B0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712D7-1B24-40D7-8B33-FA9B98BEE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0E9DE-FC33-4C7A-A7DB-0D38C552E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8A8FE-56C0-4BBB-9AE8-AD812D3BC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C50ED-CA92-46B6-AE30-CECFE6F43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2BE8-63FF-4878-87D2-EDEE45EEF42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02A87-39A4-4962-98F1-598AA2C7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6B065-7DF2-4CF8-8274-A12188680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672B-9FDD-452E-BCC7-3383662B0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5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C9AD1-E44C-4D33-A096-09D34330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905DD-5373-4F60-9AF7-64586DBF6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644D4-81EA-42AA-98AE-7E8C39BB4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D1E2-00A5-4ECE-9828-FFFB8BA96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2BE8-63FF-4878-87D2-EDEE45EEF42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3930A-4F81-4787-9734-E9F07E8DB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FD5E9-7040-4DD2-BBDA-B22BB34D5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672B-9FDD-452E-BCC7-3383662B0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8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C3957-B996-4385-A607-70572BFE1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7F82D-F6F9-4B27-AFFD-AD496A083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77034-5D4E-45A8-9006-EFCE869BB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82BE8-63FF-4878-87D2-EDEE45EEF42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6397C-D722-4467-9FAF-4A4A85628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6CE15-739B-4BB3-9485-95232AD1C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0672B-9FDD-452E-BCC7-3383662B0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9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E608BA-80ED-43C2-A332-0F1CC0E38574}"/>
              </a:ext>
            </a:extLst>
          </p:cNvPr>
          <p:cNvSpPr txBox="1"/>
          <p:nvPr/>
        </p:nvSpPr>
        <p:spPr>
          <a:xfrm>
            <a:off x="141890" y="362607"/>
            <a:ext cx="1165071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influence of the Magna Carta on the leaders who wrote state constitutions is shown in </a:t>
            </a:r>
          </a:p>
          <a:p>
            <a:r>
              <a:rPr lang="en-US" dirty="0"/>
              <a:t>									</a:t>
            </a:r>
            <a:r>
              <a:rPr lang="en-US" b="1" u="sng" dirty="0">
                <a:solidFill>
                  <a:srgbClr val="FF0000"/>
                </a:solidFill>
              </a:rPr>
              <a:t>the inclusion of a list of rights. 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Why is the first national government of the United States called a confederation? 	</a:t>
            </a:r>
            <a:r>
              <a:rPr lang="en-US" b="1" u="sng" dirty="0">
                <a:solidFill>
                  <a:srgbClr val="FF0000"/>
                </a:solidFill>
              </a:rPr>
              <a:t>States were relatively independent.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Northwest Territory was bounded by. 					</a:t>
            </a:r>
            <a:r>
              <a:rPr lang="en-US" b="1" u="sng" dirty="0">
                <a:solidFill>
                  <a:srgbClr val="FF0000"/>
                </a:solidFill>
              </a:rPr>
              <a:t>the Ohio and Mississippi Rivers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Law that set up government in the Northwest Territory in the Great Lakes region	</a:t>
            </a:r>
            <a:r>
              <a:rPr lang="en-US" b="1" u="sng" dirty="0">
                <a:solidFill>
                  <a:srgbClr val="FF0000"/>
                </a:solidFill>
              </a:rPr>
              <a:t>Northwest Ordinance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/>
              <a:t>Document that created the first national government for the United States		</a:t>
            </a:r>
            <a:r>
              <a:rPr lang="en-US" b="1" u="sng" dirty="0">
                <a:solidFill>
                  <a:srgbClr val="FF0000"/>
                </a:solidFill>
              </a:rPr>
              <a:t>Articles of Confederation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Law that made plan for surveying the Northwest Territory in the Great Lakes Region	</a:t>
            </a:r>
            <a:r>
              <a:rPr lang="en-US" b="1" u="sng" dirty="0">
                <a:solidFill>
                  <a:srgbClr val="FF0000"/>
                </a:solidFill>
              </a:rPr>
              <a:t>Ordinance of 1785</a:t>
            </a:r>
          </a:p>
        </p:txBody>
      </p:sp>
    </p:spTree>
    <p:extLst>
      <p:ext uri="{BB962C8B-B14F-4D97-AF65-F5344CB8AC3E}">
        <p14:creationId xmlns:p14="http://schemas.microsoft.com/office/powerpoint/2010/main" val="181482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7AA00-EFE3-4DF6-93FF-DD9DABB501F8}"/>
              </a:ext>
            </a:extLst>
          </p:cNvPr>
          <p:cNvSpPr txBox="1"/>
          <p:nvPr/>
        </p:nvSpPr>
        <p:spPr>
          <a:xfrm>
            <a:off x="189186" y="394138"/>
            <a:ext cx="117453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List of rights in state constitutions can be traced back to this original historical document		</a:t>
            </a:r>
            <a:r>
              <a:rPr lang="en-US" b="1" u="sng" dirty="0">
                <a:solidFill>
                  <a:srgbClr val="FF0000"/>
                </a:solidFill>
              </a:rPr>
              <a:t>English Bill of Rights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/>
              <a:t>Why did the Articles of Confederation fail?						</a:t>
            </a:r>
            <a:r>
              <a:rPr lang="en-US" b="1" u="sng" dirty="0">
                <a:solidFill>
                  <a:srgbClr val="FF0000"/>
                </a:solidFill>
              </a:rPr>
              <a:t>They were too weak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/>
              <a:t>What are the five freedoms of the First Amendment?					</a:t>
            </a:r>
            <a:r>
              <a:rPr lang="en-US" b="1" u="sng" dirty="0">
                <a:solidFill>
                  <a:srgbClr val="FF0000"/>
                </a:solidFill>
              </a:rPr>
              <a:t>Religion, speech, press, assembly, petition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/>
              <a:t>Name three territories or Commonwealths?						</a:t>
            </a:r>
            <a:r>
              <a:rPr lang="en-US" b="1" u="sng" dirty="0">
                <a:solidFill>
                  <a:srgbClr val="FF0000"/>
                </a:solidFill>
              </a:rPr>
              <a:t>Puerto Rico, Guam, US Virgin Islands, Northern Marianas Islands</a:t>
            </a:r>
          </a:p>
        </p:txBody>
      </p:sp>
    </p:spTree>
    <p:extLst>
      <p:ext uri="{BB962C8B-B14F-4D97-AF65-F5344CB8AC3E}">
        <p14:creationId xmlns:p14="http://schemas.microsoft.com/office/powerpoint/2010/main" val="3063006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Bienkowski, Steven A.</dc:creator>
  <cp:lastModifiedBy>Bienkowski, Steven A.</cp:lastModifiedBy>
  <cp:revision>2</cp:revision>
  <dcterms:created xsi:type="dcterms:W3CDTF">2018-10-15T16:31:13Z</dcterms:created>
  <dcterms:modified xsi:type="dcterms:W3CDTF">2019-10-14T13:27:03Z</dcterms:modified>
</cp:coreProperties>
</file>