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8449-1033-4BEA-AA96-2694979F6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C89C9-4CA6-45FF-BC8E-5D1DD4050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04A03-BE68-4BA4-BDA0-9C5D4DFF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11CBA-02C2-428B-9B9E-5427B107A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B5E79-4D4A-4271-AB3C-92F53BE3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AC8C-E190-4BA3-8A76-C3876E506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041BB-F8F3-4D3C-8795-C7648D587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35786-E8EB-49C4-BDEC-199F0F2C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1F96C-54DE-4E32-8C11-7AC7D13C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4C5C6-D96D-4E0F-8309-83532CD6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2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0C3B40-F4C1-4A93-B8BA-A4BFE84FE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262C6-51C7-4086-B17E-593C1C522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69669-DFDC-49B1-9CC5-8759EC38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002A4-02EB-4518-98B6-31014D99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C7E1A-42F1-41A8-B9CE-045F7408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9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589F-AD0A-4191-902F-F0B17197841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D2AD-7050-4B19-A981-3705467F2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2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ED23-1D96-423D-A41A-5EA19D4B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E8266-31DE-43B8-8423-C15324BA6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71446-8E48-43FD-88CD-67D5CB31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0F154-B7D3-46E5-96FC-53E4B0CE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391C3-A24E-45FC-97DD-F4899ECB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8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C0D3-D5EC-4CB9-A2F8-C259F13F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FD8FC-0329-4A7E-A1F7-129DEB034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FDCF8-4384-4381-8EF6-BBE8FF4A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03E0A-DEED-45C3-AC73-2C8DE7051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AA5F9-0746-4265-9D0A-A28F9909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1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BBAF-BBD2-4EDA-B261-D5239F7D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3DA6-DD8E-40CF-95CC-6C22D55FC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4E227-631A-4449-922F-60FDDAD33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1EB20-9AF4-40B7-ACD0-5F42246A6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74B91-1EC0-4ECB-AC7A-25DE21A0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4F791-1FCF-4CAC-8611-7CD3DE31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9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4FA5-93CE-4C73-B932-04FB86CE7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BB275-0979-4442-B0B2-53A224CA6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54DE4-DC95-4105-86B7-18608FB66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5EF71-8554-42DD-BB49-E0C239CF4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C39EA-A73A-48F5-BBC0-D987B20E8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46942-7E46-42AC-8C4A-8E9DE03F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BF436-F4C0-41D9-8349-80A70416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FF09B-07AD-4B22-BFA9-97DAFA7D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6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EB8CC-4B1A-4D9A-8701-83AFD3247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981B3-CBC7-4919-8B80-6203C0C2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E2C1A-EDC8-421B-97EB-9A102D95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BB6FB-9AC1-4392-9C79-EFBF029D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7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2076C-5E75-4200-A8AA-BB2F09C7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CEA9F-2E6A-4A78-8498-12C37135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04579-1EAA-43C5-8EF0-C13EB826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94F8-C365-441A-B78E-1162E667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3491E-0EDC-4C84-9304-2AF3C1E83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A7785-7847-4CC0-B70C-E1936BC12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A7C4D-2A6C-4871-AA34-AF150617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44E86-1135-4926-B5A6-A05F25BD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5D805-E12C-41A0-87E7-299ED524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7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2CE1-6AD1-44A5-81DF-5BC1BF28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CFE9D8-00A8-4D0D-8494-7A45CCC57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F17B0-8391-4BA2-8E50-0E1F28C3F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8759F-C3FC-445D-8D5A-5D5263B5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E02CD-344E-499A-918D-2DA230CB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D2CB3-B8E5-42CE-9450-385ED217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8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EEBBA-5E39-4F38-8F31-DB827100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E4F14-ACB2-43AB-8822-73BF74ADE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11F26-D603-47D3-A9B6-875ECF2A2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E33D-0AB2-4562-A605-751B6E3992C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9D599-0746-4E81-9A13-9C52AFD0C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B9F33-F9A0-4870-AB9E-5180D38B8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7193F-FBA3-41FF-9322-C2B871952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8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951646" y="381000"/>
            <a:ext cx="8229600" cy="2392362"/>
          </a:xfrm>
        </p:spPr>
        <p:txBody>
          <a:bodyPr>
            <a:noAutofit/>
          </a:bodyPr>
          <a:lstStyle/>
          <a:p>
            <a:pPr algn="l"/>
            <a:r>
              <a:rPr lang="en-US" sz="2500" dirty="0"/>
              <a:t>The diagram below describes a cause that led to the writing of the Declaration of Independence.</a:t>
            </a:r>
            <a:br>
              <a:rPr lang="en-US" sz="2500" dirty="0"/>
            </a:br>
            <a:br>
              <a:rPr lang="en-US" sz="2500" dirty="0"/>
            </a:br>
            <a:br>
              <a:rPr lang="en-US" sz="2500" dirty="0"/>
            </a:br>
            <a:br>
              <a:rPr lang="en-US" sz="2500" dirty="0"/>
            </a:br>
            <a:br>
              <a:rPr lang="en-US" sz="2500" dirty="0"/>
            </a:br>
            <a:r>
              <a:rPr lang="en-US" sz="2500" dirty="0"/>
              <a:t>Which action completes the diagram?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35200" y="2971800"/>
            <a:ext cx="8229600" cy="2514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500" dirty="0"/>
              <a:t>Colonial agricultural trade increased.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500" dirty="0"/>
              <a:t>Colonial religious devotion increases.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500" b="1" u="sng" dirty="0"/>
              <a:t>Colonial demand for political change increases</a:t>
            </a:r>
            <a:r>
              <a:rPr lang="en-US" sz="2500" dirty="0"/>
              <a:t>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500" dirty="0"/>
              <a:t>Colonial demand for military assistance increases.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146" y="1192484"/>
            <a:ext cx="7086600" cy="124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0448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76400" y="125334"/>
            <a:ext cx="8229600" cy="4154266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The illustration below shows a legal document.</a:t>
            </a:r>
            <a:br>
              <a:rPr lang="en-US" sz="2200" dirty="0"/>
            </a:br>
            <a:br>
              <a:rPr lang="en-US" sz="9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1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200" dirty="0"/>
              <a:t>Why are citizens obligated to respond to such documents?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877" y="912491"/>
            <a:ext cx="5168349" cy="270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62737" y="4164410"/>
            <a:ext cx="7800411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/>
              <a:t>to guarantee court hearings remain public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/>
              <a:t>to guarantee courts provide probable cause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b="1" u="sng" dirty="0"/>
              <a:t>to protect the constitutional right to be tried by one’s peers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/>
              <a:t>to protect the constitutional right to confront one’s accuser</a:t>
            </a:r>
          </a:p>
        </p:txBody>
      </p:sp>
      <p:sp>
        <p:nvSpPr>
          <p:cNvPr id="6" name="RGTransText"/>
          <p:cNvSpPr txBox="1"/>
          <p:nvPr/>
        </p:nvSpPr>
        <p:spPr>
          <a:xfrm>
            <a:off x="1600200" y="6223000"/>
            <a:ext cx="1270000" cy="508000"/>
          </a:xfrm>
          <a:prstGeom prst="rect">
            <a:avLst/>
          </a:prstGeom>
          <a:noFill/>
        </p:spPr>
        <p:txBody>
          <a:bodyPr vert="horz" rtlCol="0">
            <a:noAutofit/>
          </a:bodyPr>
          <a:lstStyle/>
          <a:p>
            <a:pPr algn="ctr"/>
            <a:endParaRPr lang="en-US" sz="900" b="1" dirty="0">
              <a:solidFill>
                <a:srgbClr val="000000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  <a:latin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565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79DABC2533A464FB01B5B83C473D7E5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2"/>
  <p:tag name="SLIDEGUID" val="4B5BA383E03B41B5BAD3B4604FD50A6D"/>
  <p:tag name="ANSWERSALIAS" val="Colonial agricultural trade increased.|smicln|Colonial religious devotion increases.|smicln|Colonial demand for political change increases.|smicln|Colonial demand for military assistance increases."/>
  <p:tag name="QUESTIONALIAS" val="The diagram below describes a cause that led to the writing of the Declaration of Independence.     Which action completes the diagram?"/>
  <p:tag name="RESPONSESGATHERED" val="False"/>
  <p:tag name="ANONYMOUSTEMP" val="False"/>
  <p:tag name="VALUES" val="Incorrect|smicln|Incorrect|smicln|Correct|smicln|In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4"/>
  <p:tag name="TEXTLENGTH" val="176"/>
  <p:tag name="FONTSIZE" val="25"/>
  <p:tag name="BULLETTYPE" val="ppBulletAlphaUCPeriod"/>
  <p:tag name="ANSWERTEXT" val="Colonial agricultural trade increased.&#10;Colonial religious devotion increases.&#10;Colonial demand for political change increases.&#10;Colonial demand for military assistance increases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79DABC2533A464FB01B5B83C473D7E5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2"/>
  <p:tag name="SLIDEGUID" val="35E314FC80B543A58FC7734675D5930C"/>
  <p:tag name="ANSWERSALIAS" val="to guarantee court hearings remain public |smicln|to guarantee courts provide probable cause |smicln|to protect the constitutional right to be tried by one’s peers |smicln|to protect the constitutional right to confront one’s accuser"/>
  <p:tag name="QUESTIONALIAS" val="The illustration below shows a legal document.           Why are citizens obligated to respond to such documents?"/>
  <p:tag name="RESPONSESGATHERED" val="False"/>
  <p:tag name="ANONYMOUSTEMP" val="False"/>
  <p:tag name="VALUES" val="Incorrect|smicln|Incorrect|smicln|Correct|smicln|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4"/>
  <p:tag name="TEXTLENGTH" val="212"/>
  <p:tag name="FONTSIZE" val="20"/>
  <p:tag name="BULLETTYPE" val="ppBulletAlphaUCPeriod"/>
  <p:tag name="ANSWERTEXT" val="to guarantee court hearings remain public &#10;to guarantee courts provide probable cause &#10;to protect the constitutional right to be tried by one’s peers &#10;to protect the constitutional right to confront one’s accuse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The diagram below describes a cause that led to the writing of the Declaration of Independence.     Which action completes the diagram?</vt:lpstr>
      <vt:lpstr>The illustration below shows a legal document.           Why are citizens obligated to respond to such documents?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diagram below describes a cause that led to the writing of the Declaration of Independence.     Which action completes the diagram?</dc:title>
  <dc:creator>Bienkowski, Steven A.</dc:creator>
  <cp:lastModifiedBy>Bienkowski, Steven A.</cp:lastModifiedBy>
  <cp:revision>1</cp:revision>
  <dcterms:created xsi:type="dcterms:W3CDTF">2019-10-14T13:22:57Z</dcterms:created>
  <dcterms:modified xsi:type="dcterms:W3CDTF">2019-10-14T13:23:26Z</dcterms:modified>
</cp:coreProperties>
</file>